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C77D-5911-4099-A2DC-E6F8139F9222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7ABA-0889-4CEE-8E5B-6E2DE17F1E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C77D-5911-4099-A2DC-E6F8139F9222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7ABA-0889-4CEE-8E5B-6E2DE17F1E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C77D-5911-4099-A2DC-E6F8139F9222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7ABA-0889-4CEE-8E5B-6E2DE17F1E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C77D-5911-4099-A2DC-E6F8139F9222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7ABA-0889-4CEE-8E5B-6E2DE17F1E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C77D-5911-4099-A2DC-E6F8139F9222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7ABA-0889-4CEE-8E5B-6E2DE17F1E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C77D-5911-4099-A2DC-E6F8139F9222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7ABA-0889-4CEE-8E5B-6E2DE17F1E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C77D-5911-4099-A2DC-E6F8139F9222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7ABA-0889-4CEE-8E5B-6E2DE17F1E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C77D-5911-4099-A2DC-E6F8139F9222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7ABA-0889-4CEE-8E5B-6E2DE17F1E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C77D-5911-4099-A2DC-E6F8139F9222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7ABA-0889-4CEE-8E5B-6E2DE17F1E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C77D-5911-4099-A2DC-E6F8139F9222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7ABA-0889-4CEE-8E5B-6E2DE17F1E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C77D-5911-4099-A2DC-E6F8139F9222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7ABA-0889-4CEE-8E5B-6E2DE17F1E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9C77D-5911-4099-A2DC-E6F8139F9222}" type="datetimeFigureOut">
              <a:rPr lang="pt-BR" smtClean="0"/>
              <a:pPr/>
              <a:t>23/03/2020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07ABA-0889-4CEE-8E5B-6E2DE17F1E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802368"/>
            <a:ext cx="9144000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pt-B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Estamos trabalhando de portas fechadas, atendendo às recomendações governamentais, fornecendo produtos básicos para o funcionamento dos veículos de transporte de cargas, passageiros e serviços, vitais para evitar o desabastecimento em todas as áreas.</a:t>
            </a:r>
          </a:p>
          <a:p>
            <a:pPr algn="ctr">
              <a:lnSpc>
                <a:spcPts val="4000"/>
              </a:lnSpc>
            </a:pPr>
            <a:r>
              <a:rPr lang="pt-B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Os envios estão sendo realizados por motos, garantindo agilidade na entrega </a:t>
            </a:r>
            <a:r>
              <a:rPr lang="pt-B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dos produtos </a:t>
            </a:r>
            <a:r>
              <a:rPr lang="pt-B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!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58872" y="5104715"/>
            <a:ext cx="8429684" cy="1681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pt-BR" sz="3200" i="1" dirty="0" smtClean="0">
                <a:solidFill>
                  <a:srgbClr val="000099"/>
                </a:solidFill>
              </a:rPr>
              <a:t>Todas as recomendações referentes à  prevenção de transmissão e contágio do </a:t>
            </a:r>
            <a:r>
              <a:rPr lang="pt-BR" sz="3200" i="1" dirty="0" err="1" smtClean="0">
                <a:solidFill>
                  <a:srgbClr val="000099"/>
                </a:solidFill>
              </a:rPr>
              <a:t>Covid</a:t>
            </a:r>
            <a:r>
              <a:rPr lang="pt-BR" sz="3200" i="1" dirty="0" smtClean="0">
                <a:solidFill>
                  <a:srgbClr val="000099"/>
                </a:solidFill>
              </a:rPr>
              <a:t>-19 foram adotadas para preservar a saúde de todos!</a:t>
            </a:r>
            <a:endParaRPr lang="pt-BR" sz="3200" dirty="0">
              <a:solidFill>
                <a:srgbClr val="000099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439931" y="71414"/>
            <a:ext cx="42752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AVISO IMPORTANTE :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133700" y="5096204"/>
            <a:ext cx="87868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77</Words>
  <Application>Microsoft Office PowerPoint</Application>
  <PresentationFormat>Apresentação na tela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Fernando</dc:creator>
  <cp:lastModifiedBy>Fernando</cp:lastModifiedBy>
  <cp:revision>5</cp:revision>
  <dcterms:created xsi:type="dcterms:W3CDTF">2020-03-22T21:19:24Z</dcterms:created>
  <dcterms:modified xsi:type="dcterms:W3CDTF">2020-03-23T12:52:19Z</dcterms:modified>
</cp:coreProperties>
</file>